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6" r:id="rId3"/>
    <p:sldId id="257" r:id="rId4"/>
    <p:sldId id="260" r:id="rId5"/>
    <p:sldId id="261" r:id="rId6"/>
    <p:sldId id="262" r:id="rId7"/>
    <p:sldId id="263" r:id="rId8"/>
    <p:sldId id="264" r:id="rId9"/>
    <p:sldId id="327" r:id="rId10"/>
    <p:sldId id="328" r:id="rId11"/>
    <p:sldId id="329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30" r:id="rId23"/>
    <p:sldId id="275" r:id="rId24"/>
    <p:sldId id="281" r:id="rId25"/>
    <p:sldId id="258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259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31" r:id="rId72"/>
    <p:sldId id="332" r:id="rId73"/>
    <p:sldId id="33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120" d="100"/>
          <a:sy n="120" d="100"/>
        </p:scale>
        <p:origin x="21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5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3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5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1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1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7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5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3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7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8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1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56B78-FBE5-498A-B9DD-7C1BC275B4B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A54E4-D5B9-4082-A60A-0A072724B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1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2024-03-20 SEM-07</a:t>
            </a:r>
            <a:br>
              <a:rPr lang="en-US" dirty="0" smtClean="0"/>
            </a:br>
            <a:r>
              <a:rPr lang="en-US" dirty="0" smtClean="0"/>
              <a:t>samples AA, AB, AC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Gottfrid</a:t>
            </a:r>
            <a:r>
              <a:rPr lang="en-US" dirty="0" smtClean="0"/>
              <a:t> Olsson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57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5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10kV 3nA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             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72" y="0"/>
            <a:ext cx="2846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1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5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III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2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III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1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03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46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364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7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IV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8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8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V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80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64" y="365125"/>
            <a:ext cx="2605882" cy="60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33" y="365125"/>
            <a:ext cx="2536176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0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VI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655532"/>
            <a:ext cx="10515600" cy="4351338"/>
          </a:xfrm>
        </p:spPr>
        <p:txBody>
          <a:bodyPr/>
          <a:lstStyle/>
          <a:p>
            <a:r>
              <a:rPr lang="en-US" dirty="0" smtClean="0"/>
              <a:t>Shaky lines due to sample/stage motion during raster scan…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8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magnification far from Li deposition zone (right image is less magnification)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8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more, 0,5 mm from edge of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03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0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AB: 0.015 </a:t>
            </a:r>
            <a:r>
              <a:rPr lang="en-US" dirty="0" err="1" smtClean="0"/>
              <a:t>mAh</a:t>
            </a:r>
            <a:r>
              <a:rPr lang="en-US" dirty="0" smtClean="0"/>
              <a:t>/cm2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4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43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in from 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99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in from edge of deposition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1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AA: 0.020 </a:t>
            </a:r>
            <a:r>
              <a:rPr lang="en-US" dirty="0" err="1" smtClean="0"/>
              <a:t>mAh</a:t>
            </a:r>
            <a:r>
              <a:rPr lang="en-US" dirty="0" smtClean="0"/>
              <a:t>/cm2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07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in from edge of deposition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854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3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in from edge of deposition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38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of Li,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35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of Li, I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29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of Li, I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846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15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of Li, II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56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of Li, II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8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Li, II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Li,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60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Li, III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Closest to edge of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396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11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Li, III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115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2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Li, III (particles)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9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17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0" y="0"/>
            <a:ext cx="5013663" cy="4000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40" y="-133283"/>
            <a:ext cx="4778898" cy="3812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40" y="3679429"/>
            <a:ext cx="4661668" cy="3719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040" y="7398612"/>
            <a:ext cx="4796589" cy="3837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576" y="11235883"/>
            <a:ext cx="4953516" cy="3952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548" y="15187909"/>
            <a:ext cx="4585571" cy="36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Li,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Li, 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Deposition Li, V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0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54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AC: 0.010 </a:t>
            </a:r>
            <a:r>
              <a:rPr lang="en-US" dirty="0" err="1" smtClean="0"/>
              <a:t>mAh</a:t>
            </a:r>
            <a:r>
              <a:rPr lang="en-US" dirty="0" smtClean="0"/>
              <a:t>/cm2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51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0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54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2-3mm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5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2-3 mm from top edge of sample, shite (bubbles)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78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spot, later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8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Dirty surface, despite same washing process for all three samples (AA, AB and AC)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2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without or with little dirt/salt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82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93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5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place zoom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74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58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place,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2397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376" y="-338570"/>
            <a:ext cx="1584848" cy="362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404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8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17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Josef </a:t>
            </a:r>
            <a:r>
              <a:rPr lang="en-US" dirty="0" err="1" smtClean="0"/>
              <a:t>Kalium</a:t>
            </a:r>
            <a:r>
              <a:rPr lang="en-US" dirty="0" smtClean="0"/>
              <a:t> </a:t>
            </a:r>
            <a:r>
              <a:rPr lang="en-US" dirty="0" err="1" smtClean="0"/>
              <a:t>prov</a:t>
            </a:r>
            <a:r>
              <a:rPr lang="en-US" dirty="0" smtClean="0"/>
              <a:t> (</a:t>
            </a:r>
            <a:r>
              <a:rPr lang="en-US" dirty="0" err="1" smtClean="0"/>
              <a:t>kanten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left image is where the sample was cut in two through the center)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95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34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913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mm from center of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18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8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8474" y="1825625"/>
            <a:ext cx="4505325" cy="4351338"/>
          </a:xfrm>
        </p:spPr>
        <p:txBody>
          <a:bodyPr/>
          <a:lstStyle/>
          <a:p>
            <a:r>
              <a:rPr lang="en-US" dirty="0" smtClean="0"/>
              <a:t>Very nice hexagonal crystal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7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8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2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0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to edge of deposition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19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87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16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634656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44" y="1634656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880" y="-10560"/>
            <a:ext cx="4253120" cy="3402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594" y="3526873"/>
            <a:ext cx="3583387" cy="28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44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48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Deposited Li,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2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343</Words>
  <Application>Microsoft Office PowerPoint</Application>
  <PresentationFormat>Widescreen</PresentationFormat>
  <Paragraphs>59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2024-03-20 SEM-07 samples AA, AB, AC</vt:lpstr>
      <vt:lpstr>PowerPoint Presentation</vt:lpstr>
      <vt:lpstr>Sample AA: 0.020 mAh/cm2</vt:lpstr>
      <vt:lpstr>Closest to edge of sample</vt:lpstr>
      <vt:lpstr>2 mm from edge</vt:lpstr>
      <vt:lpstr>Edge of deposition</vt:lpstr>
      <vt:lpstr>Deposited Li, I</vt:lpstr>
      <vt:lpstr>Deposited Li, II</vt:lpstr>
      <vt:lpstr>PowerPoint Presentation</vt:lpstr>
      <vt:lpstr>PowerPoint Presentation</vt:lpstr>
      <vt:lpstr>Test 10kV 3nA</vt:lpstr>
      <vt:lpstr>Deposited Li, III</vt:lpstr>
      <vt:lpstr>Deposited Li, III (continued)</vt:lpstr>
      <vt:lpstr>Deposited Li, III (continued)</vt:lpstr>
      <vt:lpstr>Deposited Li, IV</vt:lpstr>
      <vt:lpstr>Deposited Li, IV (continued)</vt:lpstr>
      <vt:lpstr>Deposited Li, V</vt:lpstr>
      <vt:lpstr>Deposited Li, V (continued)</vt:lpstr>
      <vt:lpstr>PowerPoint Presentation</vt:lpstr>
      <vt:lpstr>Deposited Li, VI</vt:lpstr>
      <vt:lpstr>Deposited Li, VI (continued)</vt:lpstr>
      <vt:lpstr>Large magnification far from Li deposition zone (right image is less magnification)</vt:lpstr>
      <vt:lpstr>One more, 0,5 mm from edge of sample</vt:lpstr>
      <vt:lpstr>PowerPoint Presentation</vt:lpstr>
      <vt:lpstr>Sample AB: 0.015 mAh/cm2</vt:lpstr>
      <vt:lpstr>Edge</vt:lpstr>
      <vt:lpstr>Edge (cont.)</vt:lpstr>
      <vt:lpstr>A bit in from edge of deposition</vt:lpstr>
      <vt:lpstr>A bit in from edge of deposition (cont.)</vt:lpstr>
      <vt:lpstr>A bit in from edge of deposition (cont.)</vt:lpstr>
      <vt:lpstr>A bit in from edge of deposition (cont.)</vt:lpstr>
      <vt:lpstr>Deposition of Li, I</vt:lpstr>
      <vt:lpstr>Deposition of Li, I (cont.)</vt:lpstr>
      <vt:lpstr>Deposition of Li, I (cont.)</vt:lpstr>
      <vt:lpstr>Deposition of Li, II </vt:lpstr>
      <vt:lpstr>Deposition of Li, II (cont.)</vt:lpstr>
      <vt:lpstr>Deposition Li, II (cont.)</vt:lpstr>
      <vt:lpstr>Deposition Li, III</vt:lpstr>
      <vt:lpstr>Deposition Li, III (cont.)</vt:lpstr>
      <vt:lpstr>Deposition Li, III (cont.)</vt:lpstr>
      <vt:lpstr>Deposition Li, III (particles)</vt:lpstr>
      <vt:lpstr>PowerPoint Presentation</vt:lpstr>
      <vt:lpstr>PowerPoint Presentation</vt:lpstr>
      <vt:lpstr>Deposition Li, IV</vt:lpstr>
      <vt:lpstr>Deposition Li, V</vt:lpstr>
      <vt:lpstr>Deposition Li, V (cont.)</vt:lpstr>
      <vt:lpstr>PowerPoint Presentation</vt:lpstr>
      <vt:lpstr>Sample AC: 0.010 mAh/cm2</vt:lpstr>
      <vt:lpstr>Edge</vt:lpstr>
      <vt:lpstr>2-3mm from edge</vt:lpstr>
      <vt:lpstr>2-3 mm from top edge of sample, shite (bubbles)</vt:lpstr>
      <vt:lpstr>Same spot, later</vt:lpstr>
      <vt:lpstr>Dirty surface, despite same washing process for all three samples (AA, AB and AC)</vt:lpstr>
      <vt:lpstr>Area without or with little dirt/salt</vt:lpstr>
      <vt:lpstr>zoom</vt:lpstr>
      <vt:lpstr>Another place</vt:lpstr>
      <vt:lpstr>Another place zoom</vt:lpstr>
      <vt:lpstr>PowerPoint Presentation</vt:lpstr>
      <vt:lpstr>Another place, </vt:lpstr>
      <vt:lpstr>PowerPoint Presentation</vt:lpstr>
      <vt:lpstr>PowerPoint Presentation</vt:lpstr>
      <vt:lpstr>Josef Kalium prov (kanten i left image is where the sample was cut in two through the center)</vt:lpstr>
      <vt:lpstr>PowerPoint Presentation</vt:lpstr>
      <vt:lpstr>PowerPoint Presentation</vt:lpstr>
      <vt:lpstr>Several mm from center of sample</vt:lpstr>
      <vt:lpstr>PowerPoint Presentation</vt:lpstr>
      <vt:lpstr>PowerPoint Presentation</vt:lpstr>
      <vt:lpstr>Edge of deposition</vt:lpstr>
      <vt:lpstr>PowerPoint Presentation</vt:lpstr>
      <vt:lpstr>Closer to edge of deposition </vt:lpstr>
      <vt:lpstr>PowerPoint Presentation</vt:lpstr>
      <vt:lpstr>Lower center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2024-03-20 SEM-07 samples AA, AB, AC</dc:title>
  <dc:creator>PHI</dc:creator>
  <cp:lastModifiedBy>PHI</cp:lastModifiedBy>
  <cp:revision>15</cp:revision>
  <dcterms:created xsi:type="dcterms:W3CDTF">2024-03-20T12:55:21Z</dcterms:created>
  <dcterms:modified xsi:type="dcterms:W3CDTF">2024-03-20T15:31:31Z</dcterms:modified>
</cp:coreProperties>
</file>